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556" y="8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67E3-E8EE-4220-8EE6-B59EE915CC15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D52A-6FBC-4182-8169-0EE7EC85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7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67E3-E8EE-4220-8EE6-B59EE915CC15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D52A-6FBC-4182-8169-0EE7EC85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3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67E3-E8EE-4220-8EE6-B59EE915CC15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D52A-6FBC-4182-8169-0EE7EC85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1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67E3-E8EE-4220-8EE6-B59EE915CC15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D52A-6FBC-4182-8169-0EE7EC85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4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67E3-E8EE-4220-8EE6-B59EE915CC15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D52A-6FBC-4182-8169-0EE7EC85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2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67E3-E8EE-4220-8EE6-B59EE915CC15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D52A-6FBC-4182-8169-0EE7EC85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7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67E3-E8EE-4220-8EE6-B59EE915CC15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D52A-6FBC-4182-8169-0EE7EC85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6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67E3-E8EE-4220-8EE6-B59EE915CC15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D52A-6FBC-4182-8169-0EE7EC85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2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67E3-E8EE-4220-8EE6-B59EE915CC15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D52A-6FBC-4182-8169-0EE7EC85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2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67E3-E8EE-4220-8EE6-B59EE915CC15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D52A-6FBC-4182-8169-0EE7EC85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4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67E3-E8EE-4220-8EE6-B59EE915CC15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D52A-6FBC-4182-8169-0EE7EC85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8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767E3-E8EE-4220-8EE6-B59EE915CC15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ED52A-6FBC-4182-8169-0EE7EC85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7086600"/>
            <a:ext cx="993648" cy="152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422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5D9C2CF3942E4D9094C1C5AA97124E" ma:contentTypeVersion="10" ma:contentTypeDescription="Create a new document." ma:contentTypeScope="" ma:versionID="0edbea5d0e6392d1585bc286e813fc51">
  <xsd:schema xmlns:xsd="http://www.w3.org/2001/XMLSchema" xmlns:xs="http://www.w3.org/2001/XMLSchema" xmlns:p="http://schemas.microsoft.com/office/2006/metadata/properties" xmlns:ns2="46c134e8-bef0-482e-9f1c-a7294db10c31" xmlns:ns4="39ae249f-cb4a-42b5-9f57-a3f39ea86bab" targetNamespace="http://schemas.microsoft.com/office/2006/metadata/properties" ma:root="true" ma:fieldsID="f3185bad871fca479f6a097b634b0a1e" ns2:_="" ns4:_="">
    <xsd:import namespace="46c134e8-bef0-482e-9f1c-a7294db10c31"/>
    <xsd:import namespace="39ae249f-cb4a-42b5-9f57-a3f39ea86ba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4:Nobel_x0020_Marketing_x0020_Parent_x0020_Area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134e8-bef0-482e-9f1c-a7294db10c3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5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6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e249f-cb4a-42b5-9f57-a3f39ea86bab" elementFormDefault="qualified">
    <xsd:import namespace="http://schemas.microsoft.com/office/2006/documentManagement/types"/>
    <xsd:import namespace="http://schemas.microsoft.com/office/infopath/2007/PartnerControls"/>
    <xsd:element name="Nobel_x0020_Marketing_x0020_Parent_x0020_Area" ma:index="12" ma:displayName="Parent" ma:default="Camp" ma:description="Subject Area for Parent Documents" ma:format="Dropdown" ma:internalName="Nobel_x0020_Marketing_x0020_Parent_x0020_Area">
      <xsd:simpleType>
        <xsd:restriction base="dms:Choice">
          <xsd:enumeration value="Camp"/>
          <xsd:enumeration value="Inquiry"/>
          <xsd:enumeration value="Letter"/>
          <xsd:enumeration value="Other"/>
          <xsd:enumeration value="Referral"/>
          <xsd:enumeration value="Script"/>
        </xsd:restriction>
      </xsd:simpleType>
    </xsd:element>
    <xsd:element name="MediaServiceMetadata" ma:index="1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1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 xmlns=""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bel_x0020_Marketing_x0020_Parent_x0020_Area xmlns="39ae249f-cb4a-42b5-9f57-a3f39ea86bab">Referral</Nobel_x0020_Marketing_x0020_Parent_x0020_Area>
    <_dlc_DocId xmlns="46c134e8-bef0-482e-9f1c-a7294db10c31">RZXFP22AZQT3-2065436944-17</_dlc_DocId>
    <_dlc_DocIdUrl xmlns="46c134e8-bef0-482e-9f1c-a7294db10c31">
      <Url>https://nlcinccom.sharepoint.com/mktg/_layouts/15/DocIdRedir.aspx?ID=RZXFP22AZQT3-2065436944-17</Url>
      <Description>RZXFP22AZQT3-2065436944-17</Description>
    </_dlc_DocIdUrl>
  </documentManagement>
</p:properties>
</file>

<file path=customXml/itemProps1.xml><?xml version="1.0" encoding="utf-8"?>
<ds:datastoreItem xmlns:ds="http://schemas.openxmlformats.org/officeDocument/2006/customXml" ds:itemID="{20531B38-3D34-48F4-8B88-C0D71AE774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c134e8-bef0-482e-9f1c-a7294db10c31"/>
    <ds:schemaRef ds:uri="39ae249f-cb4a-42b5-9f57-a3f39ea86b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3420A7-08A4-46EF-BC79-67941429104E}">
  <ds:schemaRefs>
    <ds:schemaRef ds:uri="http://schemas.microsoft.com/sharepoint/events"/>
    <ds:schemaRef ds:uri=""/>
  </ds:schemaRefs>
</ds:datastoreItem>
</file>

<file path=customXml/itemProps3.xml><?xml version="1.0" encoding="utf-8"?>
<ds:datastoreItem xmlns:ds="http://schemas.openxmlformats.org/officeDocument/2006/customXml" ds:itemID="{B0DA1C39-C192-439B-AB37-489EF964900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61F1D0-1DA4-43EA-82E7-48C823E90A48}">
  <ds:schemaRefs>
    <ds:schemaRef ds:uri="http://purl.org/dc/terms/"/>
    <ds:schemaRef ds:uri="39ae249f-cb4a-42b5-9f57-a3f39ea86bab"/>
    <ds:schemaRef ds:uri="46c134e8-bef0-482e-9f1c-a7294db10c31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Nobel Learning Communities,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lcollinson</dc:creator>
  <cp:lastModifiedBy>Whitney Ball</cp:lastModifiedBy>
  <cp:revision>18</cp:revision>
  <cp:lastPrinted>2016-05-20T20:57:16Z</cp:lastPrinted>
  <dcterms:created xsi:type="dcterms:W3CDTF">2013-02-13T17:03:21Z</dcterms:created>
  <dcterms:modified xsi:type="dcterms:W3CDTF">2018-07-03T16:50:06Z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0x0101005E5D9C2CF3942E4D9094C1C5AA97124E</vt:lpwstr>
  </property>
  <property fmtid="{D5CDD505-2E9C-101B-9397-08002B2CF9AE}" pid="3" name="_dlc_DocIdItemGuid">
    <vt:lpwstr>5156a027-e0c7-4113-8bb4-5f9999dda3ca</vt:lpwstr>
  </property>
</Properties>
</file>