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30" r:id="rId2"/>
  </p:sldIdLst>
  <p:sldSz cx="10058400" cy="7772400"/>
  <p:notesSz cx="7010400" cy="9296400"/>
  <p:photoAlbum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25"/>
    <p:restoredTop sz="95721"/>
  </p:normalViewPr>
  <p:slideViewPr>
    <p:cSldViewPr snapToGrid="0">
      <p:cViewPr varScale="1">
        <p:scale>
          <a:sx n="65" d="100"/>
          <a:sy n="65" d="100"/>
        </p:scale>
        <p:origin x="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248FB2-A183-9945-A4CD-D7A3D8A1D9C2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4788" y="1162050"/>
            <a:ext cx="4060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7DA99E-A41C-944F-94ED-C5E5EF4CA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0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4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5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3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3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7C7E-B1B6-41A6-9073-06BD5CB6ABB7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52346-8DE1-40A2-BF4C-BB4D2607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DB97F2C3-030C-4236-9FB0-CE1C9892376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9" y="0"/>
            <a:ext cx="10059141" cy="77724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9FE066C-35BD-0EF5-3FF6-065437398BA9}"/>
              </a:ext>
            </a:extLst>
          </p:cNvPr>
          <p:cNvSpPr/>
          <p:nvPr/>
        </p:nvSpPr>
        <p:spPr>
          <a:xfrm>
            <a:off x="8097078" y="7473593"/>
            <a:ext cx="1961322" cy="2988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E669F9-B62F-8F64-8CCE-7132B98118F9}"/>
              </a:ext>
            </a:extLst>
          </p:cNvPr>
          <p:cNvSpPr txBox="1"/>
          <p:nvPr/>
        </p:nvSpPr>
        <p:spPr>
          <a:xfrm>
            <a:off x="8488719" y="7469107"/>
            <a:ext cx="13740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October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3D4FC4-8A65-4ED8-9791-7137658A6308}"/>
              </a:ext>
            </a:extLst>
          </p:cNvPr>
          <p:cNvSpPr txBox="1"/>
          <p:nvPr/>
        </p:nvSpPr>
        <p:spPr>
          <a:xfrm>
            <a:off x="7520729" y="47034"/>
            <a:ext cx="2514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Mrs</a:t>
            </a:r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. </a:t>
            </a:r>
            <a:r>
              <a:rPr lang="en-US" b="1" dirty="0" smtClean="0">
                <a:solidFill>
                  <a:schemeClr val="bg1"/>
                </a:solidFill>
                <a:latin typeface="Century Gothic"/>
                <a:cs typeface="Century Gothic"/>
              </a:rPr>
              <a:t>Allen</a:t>
            </a:r>
            <a:endParaRPr lang="en-US" b="1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algn="r"/>
            <a:r>
              <a:rPr lang="en-US" b="1" dirty="0">
                <a:solidFill>
                  <a:schemeClr val="bg1"/>
                </a:solidFill>
                <a:latin typeface="Century Gothic"/>
                <a:cs typeface="Century Gothic"/>
              </a:rPr>
              <a:t>Kindergarten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89FDB3-612C-0A76-C9E4-043783C95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46580"/>
              </p:ext>
            </p:extLst>
          </p:nvPr>
        </p:nvGraphicFramePr>
        <p:xfrm>
          <a:off x="298115" y="1331858"/>
          <a:ext cx="9458302" cy="6211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8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8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8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426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SUNDAY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MONDAY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TUESDAY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WEDNESDAY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THURSDAY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FRIDAY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entury Gothic"/>
                          <a:cs typeface="Century Gothic"/>
                        </a:rPr>
                        <a:t>SATURDAY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NOTES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</a:t>
                      </a:r>
                      <a:endParaRPr lang="en-US" sz="18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Star Student: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       Mila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      10</a:t>
                      </a:r>
                      <a:r>
                        <a:rPr lang="en-US" sz="1100" dirty="0" smtClean="0">
                          <a:latin typeface="Century Gothic"/>
                          <a:cs typeface="Century Gothic"/>
                        </a:rPr>
                        <a:t>/2-5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>
                          <a:latin typeface="Century Gothic"/>
                          <a:cs typeface="Century Gothic"/>
                        </a:rPr>
                        <a:t>Our Class Presents at  Launch 8:45</a:t>
                      </a: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6</a:t>
                      </a:r>
                    </a:p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Professional Development Day – no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7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8</a:t>
                      </a:r>
                      <a:endParaRPr lang="en-US" sz="1800" dirty="0" smtClean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Star Student: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       Aditya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      10</a:t>
                      </a:r>
                      <a:r>
                        <a:rPr lang="en-US" sz="1100" dirty="0" smtClean="0">
                          <a:latin typeface="Century Gothic"/>
                          <a:cs typeface="Century Gothic"/>
                        </a:rPr>
                        <a:t>/9-13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9</a:t>
                      </a: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2000" dirty="0">
                        <a:latin typeface="Century Gothic"/>
                        <a:cs typeface="Century Gothic"/>
                      </a:endParaRPr>
                    </a:p>
                    <a:p>
                      <a:pPr algn="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10/9-13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12 </a:t>
                      </a:r>
                      <a:r>
                        <a:rPr lang="en-US" sz="1100" dirty="0">
                          <a:latin typeface="Century Gothic"/>
                          <a:cs typeface="Century Gothic"/>
                        </a:rPr>
                        <a:t>Picture Day   </a:t>
                      </a:r>
                      <a:r>
                        <a:rPr lang="en-US" sz="900" dirty="0">
                          <a:latin typeface="Century Gothic"/>
                          <a:cs typeface="Century Gothic"/>
                        </a:rPr>
                        <a:t>uniforms required</a:t>
                      </a: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Open House 5-7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Progress Reports &amp; PLPs go home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14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469992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15</a:t>
                      </a:r>
                      <a:endParaRPr lang="en-US" sz="70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Star Student: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        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Vyom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         10</a:t>
                      </a:r>
                      <a:r>
                        <a:rPr lang="en-US" sz="1100" dirty="0">
                          <a:latin typeface="Century Gothic"/>
                          <a:cs typeface="Century Gothic"/>
                        </a:rPr>
                        <a:t>/16-20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17</a:t>
                      </a:r>
                    </a:p>
                    <a:p>
                      <a:pPr algn="r"/>
                      <a:endParaRPr lang="en-US" sz="200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Lynnwood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Bowl </a:t>
                      </a: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&amp;            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Skate </a:t>
                      </a: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6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19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22</a:t>
                      </a:r>
                    </a:p>
                    <a:p>
                      <a:pPr algn="l"/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23</a:t>
                      </a:r>
                    </a:p>
                    <a:p>
                      <a:endParaRPr lang="en-US" sz="11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r>
                        <a:rPr lang="en-US" sz="1100" dirty="0">
                          <a:latin typeface="Century Gothic"/>
                          <a:cs typeface="Century Gothic"/>
                        </a:rPr>
                        <a:t>Great Pumpkin Raffle 10/23-27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24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26</a:t>
                      </a:r>
                    </a:p>
                    <a:p>
                      <a:pPr algn="r"/>
                      <a:endParaRPr lang="en-US" sz="1800" dirty="0">
                        <a:latin typeface="Century Gothic"/>
                        <a:cs typeface="Century Gothic"/>
                      </a:endParaRPr>
                    </a:p>
                    <a:p>
                      <a:pPr algn="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Pumpkin Patch Field Trip 9:30-12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27</a:t>
                      </a:r>
                    </a:p>
                    <a:p>
                      <a:endParaRPr lang="en-US" sz="9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&amp; Dance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6-8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28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28597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29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Star Student:</a:t>
                      </a: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         </a:t>
                      </a:r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Elliah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pPr algn="l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      </a:t>
                      </a:r>
                      <a:r>
                        <a:rPr lang="en-US" sz="1100" dirty="0">
                          <a:latin typeface="Century Gothic"/>
                          <a:cs typeface="Century Gothic"/>
                        </a:rPr>
                        <a:t>10/30-11/3</a:t>
                      </a:r>
                      <a:endParaRPr lang="en-US" sz="12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31</a:t>
                      </a:r>
                    </a:p>
                    <a:p>
                      <a:endParaRPr lang="en-US" sz="1200" dirty="0">
                        <a:latin typeface="Century Gothic"/>
                        <a:cs typeface="Century Gothic"/>
                      </a:endParaRPr>
                    </a:p>
                    <a:p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Class </a:t>
                      </a:r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Party </a:t>
                      </a:r>
                      <a:endParaRPr lang="en-US" sz="1200" dirty="0" smtClean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200" dirty="0" smtClean="0">
                          <a:latin typeface="Century Gothic"/>
                          <a:cs typeface="Century Gothic"/>
                        </a:rPr>
                        <a:t>         12-1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I’m not telling you it’s going to be easy. 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I’m telling you it’s going to be worth it.</a:t>
                      </a:r>
                    </a:p>
                    <a:p>
                      <a:pPr algn="ctr"/>
                      <a:r>
                        <a:rPr lang="en-US" sz="1200" dirty="0">
                          <a:latin typeface="Century Gothic"/>
                          <a:cs typeface="Century Gothic"/>
                        </a:rPr>
                        <a:t>- Art Williams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03815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2E9171C1-7452-744E-FD58-16A7FF66494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4385" y="5795884"/>
            <a:ext cx="571914" cy="519292"/>
          </a:xfrm>
          <a:prstGeom prst="rect">
            <a:avLst/>
          </a:prstGeom>
        </p:spPr>
      </p:pic>
      <p:pic>
        <p:nvPicPr>
          <p:cNvPr id="8" name="Picture 2" descr="Image result for happy halloween calendar label">
            <a:extLst>
              <a:ext uri="{FF2B5EF4-FFF2-40B4-BE49-F238E27FC236}">
                <a16:creationId xmlns:a16="http://schemas.microsoft.com/office/drawing/2014/main" id="{3DBC89D3-972E-0D55-9AD8-5E01236B57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09" b="14837"/>
          <a:stretch/>
        </p:blipFill>
        <p:spPr bwMode="auto">
          <a:xfrm>
            <a:off x="2884909" y="6338543"/>
            <a:ext cx="904239" cy="63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058AAE-AAB7-CEB4-60DB-B6053AC3BA5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7" y="3446705"/>
            <a:ext cx="365760" cy="383922"/>
          </a:xfrm>
          <a:prstGeom prst="rect">
            <a:avLst/>
          </a:prstGeom>
        </p:spPr>
      </p:pic>
      <p:pic>
        <p:nvPicPr>
          <p:cNvPr id="10" name="Picture 2" descr="11/18-11/25 Scholastic Book Fair! - Crete-Monee Early Learning Center">
            <a:extLst>
              <a:ext uri="{FF2B5EF4-FFF2-40B4-BE49-F238E27FC236}">
                <a16:creationId xmlns:a16="http://schemas.microsoft.com/office/drawing/2014/main" id="{89F89230-6714-9BCD-356F-DFCDB3FF7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136" y="3384128"/>
            <a:ext cx="793189" cy="39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55D20E02-3C31-0C22-F149-A305A89363DB}"/>
              </a:ext>
            </a:extLst>
          </p:cNvPr>
          <p:cNvGrpSpPr/>
          <p:nvPr/>
        </p:nvGrpSpPr>
        <p:grpSpPr>
          <a:xfrm>
            <a:off x="7850685" y="1818985"/>
            <a:ext cx="681992" cy="1115824"/>
            <a:chOff x="7037115" y="6357769"/>
            <a:chExt cx="691556" cy="1115824"/>
          </a:xfrm>
        </p:grpSpPr>
        <p:pic>
          <p:nvPicPr>
            <p:cNvPr id="12" name="Picture 11" descr="Icon&#10;&#10;Description automatically generated">
              <a:extLst>
                <a:ext uri="{FF2B5EF4-FFF2-40B4-BE49-F238E27FC236}">
                  <a16:creationId xmlns:a16="http://schemas.microsoft.com/office/drawing/2014/main" id="{2CFF0A34-E50B-0851-D4D4-287D7DCF87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37115" y="7032404"/>
              <a:ext cx="691556" cy="441189"/>
            </a:xfrm>
            <a:prstGeom prst="rect">
              <a:avLst/>
            </a:prstGeom>
          </p:spPr>
        </p:pic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D5D9828-9ECC-67BE-C1A5-55BA257BCA15}"/>
                </a:ext>
              </a:extLst>
            </p:cNvPr>
            <p:cNvSpPr/>
            <p:nvPr/>
          </p:nvSpPr>
          <p:spPr>
            <a:xfrm>
              <a:off x="7347473" y="6357769"/>
              <a:ext cx="107576" cy="731520"/>
            </a:xfrm>
            <a:custGeom>
              <a:avLst/>
              <a:gdLst>
                <a:gd name="connsiteX0" fmla="*/ 53788 w 107576"/>
                <a:gd name="connsiteY0" fmla="*/ 0 h 731520"/>
                <a:gd name="connsiteX1" fmla="*/ 21515 w 107576"/>
                <a:gd name="connsiteY1" fmla="*/ 53789 h 731520"/>
                <a:gd name="connsiteX2" fmla="*/ 0 w 107576"/>
                <a:gd name="connsiteY2" fmla="*/ 118335 h 731520"/>
                <a:gd name="connsiteX3" fmla="*/ 10758 w 107576"/>
                <a:gd name="connsiteY3" fmla="*/ 279699 h 731520"/>
                <a:gd name="connsiteX4" fmla="*/ 32273 w 107576"/>
                <a:gd name="connsiteY4" fmla="*/ 355003 h 731520"/>
                <a:gd name="connsiteX5" fmla="*/ 43031 w 107576"/>
                <a:gd name="connsiteY5" fmla="*/ 398033 h 731520"/>
                <a:gd name="connsiteX6" fmla="*/ 64546 w 107576"/>
                <a:gd name="connsiteY6" fmla="*/ 430306 h 731520"/>
                <a:gd name="connsiteX7" fmla="*/ 96819 w 107576"/>
                <a:gd name="connsiteY7" fmla="*/ 537883 h 731520"/>
                <a:gd name="connsiteX8" fmla="*/ 107576 w 107576"/>
                <a:gd name="connsiteY8" fmla="*/ 602429 h 731520"/>
                <a:gd name="connsiteX9" fmla="*/ 96819 w 107576"/>
                <a:gd name="connsiteY9" fmla="*/ 731520 h 731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576" h="731520">
                  <a:moveTo>
                    <a:pt x="53788" y="0"/>
                  </a:moveTo>
                  <a:cubicBezTo>
                    <a:pt x="43030" y="17930"/>
                    <a:pt x="30167" y="34754"/>
                    <a:pt x="21515" y="53789"/>
                  </a:cubicBezTo>
                  <a:cubicBezTo>
                    <a:pt x="12130" y="74435"/>
                    <a:pt x="0" y="118335"/>
                    <a:pt x="0" y="118335"/>
                  </a:cubicBezTo>
                  <a:cubicBezTo>
                    <a:pt x="3586" y="172123"/>
                    <a:pt x="5115" y="226088"/>
                    <a:pt x="10758" y="279699"/>
                  </a:cubicBezTo>
                  <a:cubicBezTo>
                    <a:pt x="13561" y="306329"/>
                    <a:pt x="25049" y="329720"/>
                    <a:pt x="32273" y="355003"/>
                  </a:cubicBezTo>
                  <a:cubicBezTo>
                    <a:pt x="36335" y="369219"/>
                    <a:pt x="37207" y="384444"/>
                    <a:pt x="43031" y="398033"/>
                  </a:cubicBezTo>
                  <a:cubicBezTo>
                    <a:pt x="48124" y="409917"/>
                    <a:pt x="57374" y="419548"/>
                    <a:pt x="64546" y="430306"/>
                  </a:cubicBezTo>
                  <a:cubicBezTo>
                    <a:pt x="78265" y="471463"/>
                    <a:pt x="88691" y="497242"/>
                    <a:pt x="96819" y="537883"/>
                  </a:cubicBezTo>
                  <a:cubicBezTo>
                    <a:pt x="101097" y="559272"/>
                    <a:pt x="103990" y="580914"/>
                    <a:pt x="107576" y="602429"/>
                  </a:cubicBezTo>
                  <a:cubicBezTo>
                    <a:pt x="96105" y="717141"/>
                    <a:pt x="96819" y="673968"/>
                    <a:pt x="96819" y="73152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0" descr="Pin on backgrounds, clipart, images etc.">
            <a:extLst>
              <a:ext uri="{FF2B5EF4-FFF2-40B4-BE49-F238E27FC236}">
                <a16:creationId xmlns:a16="http://schemas.microsoft.com/office/drawing/2014/main" id="{B52B10A7-775F-983A-94CD-B4CE17D40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23" y="5425440"/>
            <a:ext cx="735869" cy="51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5962CF-7B64-D46F-54A9-EB9A540D66A4}"/>
              </a:ext>
            </a:extLst>
          </p:cNvPr>
          <p:cNvCxnSpPr>
            <a:cxnSpLocks/>
          </p:cNvCxnSpPr>
          <p:nvPr/>
        </p:nvCxnSpPr>
        <p:spPr>
          <a:xfrm>
            <a:off x="2804673" y="3952398"/>
            <a:ext cx="57920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74860F2-CA20-FBFE-C8D7-436736E6F8F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7" y="2200630"/>
            <a:ext cx="365760" cy="383922"/>
          </a:xfrm>
          <a:prstGeom prst="rect">
            <a:avLst/>
          </a:prstGeom>
        </p:spPr>
      </p:pic>
      <p:pic>
        <p:nvPicPr>
          <p:cNvPr id="22" name="Picture 4" descr="Let's Roll Roller Skating Skater Skate Retro Vintage 70s 80s - Lets Roll  Roller Skating - Sticker | TeePublic">
            <a:extLst>
              <a:ext uri="{FF2B5EF4-FFF2-40B4-BE49-F238E27FC236}">
                <a16:creationId xmlns:a16="http://schemas.microsoft.com/office/drawing/2014/main" id="{DBAB6C23-257B-718B-2391-4E6B701E98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 cstate="hq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9" t="28623" r="6348" b="28532"/>
          <a:stretch/>
        </p:blipFill>
        <p:spPr bwMode="auto">
          <a:xfrm>
            <a:off x="2958513" y="4178676"/>
            <a:ext cx="1060126" cy="51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2702005-6856-DC57-87BD-98E2BC294FD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09" y="4627520"/>
            <a:ext cx="365760" cy="383922"/>
          </a:xfrm>
          <a:prstGeom prst="rect">
            <a:avLst/>
          </a:prstGeom>
        </p:spPr>
      </p:pic>
      <p:pic>
        <p:nvPicPr>
          <p:cNvPr id="19" name="Picture 2" descr="It's the Great Pumpkin, Charlie Brown&quot; - Chicago Parent">
            <a:extLst>
              <a:ext uri="{FF2B5EF4-FFF2-40B4-BE49-F238E27FC236}">
                <a16:creationId xmlns:a16="http://schemas.microsoft.com/office/drawing/2014/main" id="{416E2597-14FC-143F-B02C-8A81AB3F2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11" y="5397447"/>
            <a:ext cx="571914" cy="57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5CF56B4-ECD4-58C7-A9A3-DEB52DB4BF4D}"/>
              </a:ext>
            </a:extLst>
          </p:cNvPr>
          <p:cNvCxnSpPr>
            <a:cxnSpLocks/>
          </p:cNvCxnSpPr>
          <p:nvPr/>
        </p:nvCxnSpPr>
        <p:spPr>
          <a:xfrm>
            <a:off x="2632364" y="6222004"/>
            <a:ext cx="75151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32702005-6856-DC57-87BD-98E2BC294FD7}"/>
              </a:ext>
            </a:extLst>
          </p:cNvPr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2" y="6785782"/>
            <a:ext cx="365760" cy="37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0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9643</TotalTime>
  <Words>147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 moore</dc:creator>
  <cp:lastModifiedBy>Christa Allen</cp:lastModifiedBy>
  <cp:revision>21</cp:revision>
  <cp:lastPrinted>2023-09-28T14:55:02Z</cp:lastPrinted>
  <dcterms:created xsi:type="dcterms:W3CDTF">2019-08-23T22:51:34Z</dcterms:created>
  <dcterms:modified xsi:type="dcterms:W3CDTF">2023-09-28T23:25:54Z</dcterms:modified>
</cp:coreProperties>
</file>